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83" r:id="rId3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5"/>
      <p:bold r:id="rId6"/>
      <p:italic r:id="rId7"/>
      <p:boldItalic r:id="rId8"/>
    </p:embeddedFont>
    <p:embeddedFont>
      <p:font typeface="Myriad Pro" panose="020B0503030403090204" pitchFamily="34" charset="0"/>
      <p: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874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bc3cbb36f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bc3cbb36f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outhartmonthcfae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/>
        </p:nvSpPr>
        <p:spPr>
          <a:xfrm>
            <a:off x="366700" y="507775"/>
            <a:ext cx="8161800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Montserrat"/>
                <a:ea typeface="Montserrat"/>
                <a:cs typeface="Montserrat"/>
                <a:sym typeface="Montserrat"/>
              </a:rPr>
              <a:t>Chairperson(s): </a:t>
            </a:r>
            <a:endParaRPr sz="1800" b="1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" sz="1800" dirty="0">
                <a:latin typeface="Montserrat"/>
                <a:ea typeface="Montserrat"/>
                <a:cs typeface="Montserrat"/>
                <a:sym typeface="Montserrat"/>
              </a:rPr>
              <a:t>please make a copy of this slideshow and save it</a:t>
            </a:r>
            <a:endParaRPr sz="18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7429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18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" sz="1800" dirty="0">
                <a:latin typeface="Montserrat"/>
                <a:ea typeface="Montserrat"/>
                <a:cs typeface="Montserrat"/>
                <a:sym typeface="Montserrat"/>
              </a:rPr>
              <a:t>add state name and images - you can create 2 slides per grade level - you may include as many images on each slide as you would like</a:t>
            </a:r>
            <a:endParaRPr sz="18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18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" sz="1800" dirty="0">
                <a:latin typeface="Montserrat"/>
                <a:ea typeface="Montserrat"/>
                <a:cs typeface="Montserrat"/>
                <a:sym typeface="Montserrat"/>
              </a:rPr>
              <a:t>send or share your slideshow with </a:t>
            </a:r>
            <a:r>
              <a:rPr lang="en" sz="1800" u="sng" dirty="0">
                <a:solidFill>
                  <a:srgbClr val="0000FF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youthartmonthcfae@gmail.com</a:t>
            </a:r>
            <a:r>
              <a:rPr lang="en" sz="1800" dirty="0">
                <a:latin typeface="Montserrat"/>
                <a:ea typeface="Montserrat"/>
                <a:cs typeface="Montserrat"/>
                <a:sym typeface="Montserrat"/>
              </a:rPr>
              <a:t> by </a:t>
            </a:r>
            <a:r>
              <a:rPr lang="en" sz="1800" b="1" dirty="0">
                <a:latin typeface="Montserrat"/>
                <a:ea typeface="Montserrat"/>
                <a:cs typeface="Montserrat"/>
                <a:sym typeface="Montserrat"/>
              </a:rPr>
              <a:t>March 1, 2025</a:t>
            </a:r>
            <a:endParaRPr sz="18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7429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18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" sz="1800" dirty="0">
                <a:latin typeface="Montserrat"/>
                <a:ea typeface="Montserrat"/>
                <a:cs typeface="Montserrat"/>
                <a:sym typeface="Montserrat"/>
              </a:rPr>
              <a:t>questions can also be directed to the above email</a:t>
            </a:r>
            <a:endParaRPr sz="1800" dirty="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7;p16">
            <a:extLst>
              <a:ext uri="{FF2B5EF4-FFF2-40B4-BE49-F238E27FC236}">
                <a16:creationId xmlns:a16="http://schemas.microsoft.com/office/drawing/2014/main" id="{F73935D6-B4BE-3342-10A8-0C95510C9CA6}"/>
              </a:ext>
            </a:extLst>
          </p:cNvPr>
          <p:cNvSpPr txBox="1">
            <a:spLocks/>
          </p:cNvSpPr>
          <p:nvPr/>
        </p:nvSpPr>
        <p:spPr>
          <a:xfrm>
            <a:off x="114300" y="95251"/>
            <a:ext cx="8793163" cy="61842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dirty="0">
                <a:solidFill>
                  <a:schemeClr val="bg1"/>
                </a:solidFill>
                <a:latin typeface="Myriad Pro" panose="020B0503030403090204" pitchFamily="34" charset="0"/>
              </a:rPr>
              <a:t>STATE:</a:t>
            </a:r>
          </a:p>
        </p:txBody>
      </p:sp>
      <p:pic>
        <p:nvPicPr>
          <p:cNvPr id="5" name="Picture 4" descr="A logo for a painting school&#10;&#10;Description automatically generated">
            <a:extLst>
              <a:ext uri="{FF2B5EF4-FFF2-40B4-BE49-F238E27FC236}">
                <a16:creationId xmlns:a16="http://schemas.microsoft.com/office/drawing/2014/main" id="{A8BA0CC4-86F0-A5E8-880F-785C794606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" y="4463682"/>
            <a:ext cx="1179241" cy="584567"/>
          </a:xfrm>
          <a:prstGeom prst="rect">
            <a:avLst/>
          </a:prstGeom>
        </p:spPr>
      </p:pic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863AE058-15C6-3BA0-79BD-2E24F113D7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0526" y="4458700"/>
            <a:ext cx="1469173" cy="59527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47CC221-F684-0943-7006-B6F7A7FDD0E9}"/>
              </a:ext>
            </a:extLst>
          </p:cNvPr>
          <p:cNvSpPr/>
          <p:nvPr/>
        </p:nvSpPr>
        <p:spPr>
          <a:xfrm>
            <a:off x="1" y="0"/>
            <a:ext cx="9144000" cy="51435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0124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69</Words>
  <Application>Microsoft Office PowerPoint</Application>
  <PresentationFormat>On-screen Show (16:9)</PresentationFormat>
  <Paragraphs>10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Montserrat</vt:lpstr>
      <vt:lpstr>Myriad Pro</vt:lpstr>
      <vt:lpstr>Arial</vt:lpstr>
      <vt:lpstr>Simple Dark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Finch, Becky</dc:creator>
  <cp:lastModifiedBy>Finch, Becky</cp:lastModifiedBy>
  <cp:revision>3</cp:revision>
  <dcterms:modified xsi:type="dcterms:W3CDTF">2024-08-21T00:24:55Z</dcterms:modified>
</cp:coreProperties>
</file>